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"/>
  </p:notesMasterIdLst>
  <p:sldIdLst>
    <p:sldId id="256" r:id="rId2"/>
    <p:sldId id="258" r:id="rId3"/>
    <p:sldId id="259" r:id="rId4"/>
  </p:sldIdLst>
  <p:sldSz cx="6391275" cy="3365500"/>
  <p:notesSz cx="6858000" cy="9144000"/>
  <p:defaultTextStyle>
    <a:defPPr>
      <a:defRPr lang="en-US"/>
    </a:defPPr>
    <a:lvl1pPr marL="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2685"/>
    <a:srgbClr val="FF1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5280"/>
  </p:normalViewPr>
  <p:slideViewPr>
    <p:cSldViewPr snapToGrid="0" snapToObjects="1">
      <p:cViewPr>
        <p:scale>
          <a:sx n="107" d="100"/>
          <a:sy n="107" d="100"/>
        </p:scale>
        <p:origin x="1136" y="10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13" d="100"/>
          <a:sy n="113" d="100"/>
        </p:scale>
        <p:origin x="1480" y="-3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12091-F49E-B244-9EDE-9D34AABDEE5B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8475" y="1143000"/>
            <a:ext cx="5861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8090-1BAF-BA4E-9BFA-B018387B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0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910" y="550789"/>
            <a:ext cx="4793456" cy="1171693"/>
          </a:xfrm>
        </p:spPr>
        <p:txBody>
          <a:bodyPr anchor="b"/>
          <a:lstStyle>
            <a:lvl1pPr algn="ctr"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10" y="1767667"/>
            <a:ext cx="4793456" cy="812550"/>
          </a:xfrm>
        </p:spPr>
        <p:txBody>
          <a:bodyPr/>
          <a:lstStyle>
            <a:lvl1pPr marL="0" indent="0" algn="ctr">
              <a:buNone/>
              <a:defRPr sz="1178"/>
            </a:lvl1pPr>
            <a:lvl2pPr marL="224348" indent="0" algn="ctr">
              <a:buNone/>
              <a:defRPr sz="981"/>
            </a:lvl2pPr>
            <a:lvl3pPr marL="448696" indent="0" algn="ctr">
              <a:buNone/>
              <a:defRPr sz="883"/>
            </a:lvl3pPr>
            <a:lvl4pPr marL="673044" indent="0" algn="ctr">
              <a:buNone/>
              <a:defRPr sz="785"/>
            </a:lvl4pPr>
            <a:lvl5pPr marL="897392" indent="0" algn="ctr">
              <a:buNone/>
              <a:defRPr sz="785"/>
            </a:lvl5pPr>
            <a:lvl6pPr marL="1121740" indent="0" algn="ctr">
              <a:buNone/>
              <a:defRPr sz="785"/>
            </a:lvl6pPr>
            <a:lvl7pPr marL="1346088" indent="0" algn="ctr">
              <a:buNone/>
              <a:defRPr sz="785"/>
            </a:lvl7pPr>
            <a:lvl8pPr marL="1570436" indent="0" algn="ctr">
              <a:buNone/>
              <a:defRPr sz="785"/>
            </a:lvl8pPr>
            <a:lvl9pPr marL="1794784" indent="0" algn="ctr">
              <a:buNone/>
              <a:defRPr sz="7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73756" y="179182"/>
            <a:ext cx="1378119" cy="28521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00" y="179182"/>
            <a:ext cx="4054465" cy="28521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2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71" y="839038"/>
            <a:ext cx="5512475" cy="1399954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071" y="2252237"/>
            <a:ext cx="5512475" cy="736203"/>
          </a:xfrm>
        </p:spPr>
        <p:txBody>
          <a:bodyPr/>
          <a:lstStyle>
            <a:lvl1pPr marL="0" indent="0">
              <a:buNone/>
              <a:defRPr sz="1178">
                <a:solidFill>
                  <a:schemeClr val="tx1">
                    <a:tint val="75000"/>
                  </a:schemeClr>
                </a:solidFill>
              </a:defRPr>
            </a:lvl1pPr>
            <a:lvl2pPr marL="224348" indent="0">
              <a:buNone/>
              <a:defRPr sz="981">
                <a:solidFill>
                  <a:schemeClr val="tx1">
                    <a:tint val="75000"/>
                  </a:schemeClr>
                </a:solidFill>
              </a:defRPr>
            </a:lvl2pPr>
            <a:lvl3pPr marL="448696" indent="0">
              <a:buNone/>
              <a:defRPr sz="883">
                <a:solidFill>
                  <a:schemeClr val="tx1">
                    <a:tint val="75000"/>
                  </a:schemeClr>
                </a:solidFill>
              </a:defRPr>
            </a:lvl3pPr>
            <a:lvl4pPr marL="67304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4pPr>
            <a:lvl5pPr marL="897392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5pPr>
            <a:lvl6pPr marL="1121740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6pPr>
            <a:lvl7pPr marL="1346088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7pPr>
            <a:lvl8pPr marL="1570436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8pPr>
            <a:lvl9pPr marL="179478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400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583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2" y="179182"/>
            <a:ext cx="5512475" cy="6505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233" y="825015"/>
            <a:ext cx="2703809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233" y="1229343"/>
            <a:ext cx="2703809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5583" y="825015"/>
            <a:ext cx="2717124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583" y="1229343"/>
            <a:ext cx="2717124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124" y="484570"/>
            <a:ext cx="3235583" cy="2391686"/>
          </a:xfrm>
        </p:spPr>
        <p:txBody>
          <a:bodyPr/>
          <a:lstStyle>
            <a:lvl1pPr>
              <a:defRPr sz="1570"/>
            </a:lvl1pPr>
            <a:lvl2pPr>
              <a:defRPr sz="1374"/>
            </a:lvl2pPr>
            <a:lvl3pPr>
              <a:defRPr sz="1178"/>
            </a:lvl3pPr>
            <a:lvl4pPr>
              <a:defRPr sz="981"/>
            </a:lvl4pPr>
            <a:lvl5pPr>
              <a:defRPr sz="981"/>
            </a:lvl5pPr>
            <a:lvl6pPr>
              <a:defRPr sz="981"/>
            </a:lvl6pPr>
            <a:lvl7pPr>
              <a:defRPr sz="981"/>
            </a:lvl7pPr>
            <a:lvl8pPr>
              <a:defRPr sz="981"/>
            </a:lvl8pPr>
            <a:lvl9pPr>
              <a:defRPr sz="9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17124" y="484570"/>
            <a:ext cx="3235583" cy="2391686"/>
          </a:xfrm>
        </p:spPr>
        <p:txBody>
          <a:bodyPr anchor="t"/>
          <a:lstStyle>
            <a:lvl1pPr marL="0" indent="0">
              <a:buNone/>
              <a:defRPr sz="1570"/>
            </a:lvl1pPr>
            <a:lvl2pPr marL="224348" indent="0">
              <a:buNone/>
              <a:defRPr sz="1374"/>
            </a:lvl2pPr>
            <a:lvl3pPr marL="448696" indent="0">
              <a:buNone/>
              <a:defRPr sz="1178"/>
            </a:lvl3pPr>
            <a:lvl4pPr marL="673044" indent="0">
              <a:buNone/>
              <a:defRPr sz="981"/>
            </a:lvl4pPr>
            <a:lvl5pPr marL="897392" indent="0">
              <a:buNone/>
              <a:defRPr sz="981"/>
            </a:lvl5pPr>
            <a:lvl6pPr marL="1121740" indent="0">
              <a:buNone/>
              <a:defRPr sz="981"/>
            </a:lvl6pPr>
            <a:lvl7pPr marL="1346088" indent="0">
              <a:buNone/>
              <a:defRPr sz="981"/>
            </a:lvl7pPr>
            <a:lvl8pPr marL="1570436" indent="0">
              <a:buNone/>
              <a:defRPr sz="981"/>
            </a:lvl8pPr>
            <a:lvl9pPr marL="1794784" indent="0">
              <a:buNone/>
              <a:defRPr sz="9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400" y="179182"/>
            <a:ext cx="5512475" cy="65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400" y="895908"/>
            <a:ext cx="5512475" cy="213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400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7865-41AC-6B4B-B06D-248F0D4E0C22}" type="datetimeFigureOut">
              <a:rPr lang="en-US" smtClean="0"/>
              <a:t>9/23/21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7110" y="3119320"/>
            <a:ext cx="2157055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13838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2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8696" rtl="0" eaLnBrk="1" latinLnBrk="0" hangingPunct="1">
        <a:lnSpc>
          <a:spcPct val="90000"/>
        </a:lnSpc>
        <a:spcBef>
          <a:spcPct val="0"/>
        </a:spcBef>
        <a:buNone/>
        <a:defRPr sz="21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174" indent="-112174" algn="l" defTabSz="448696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374" kern="1200">
          <a:solidFill>
            <a:schemeClr val="tx1"/>
          </a:solidFill>
          <a:latin typeface="+mn-lt"/>
          <a:ea typeface="+mn-ea"/>
          <a:cs typeface="+mn-cs"/>
        </a:defRPr>
      </a:lvl1pPr>
      <a:lvl2pPr marL="33652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1178" kern="1200">
          <a:solidFill>
            <a:schemeClr val="tx1"/>
          </a:solidFill>
          <a:latin typeface="+mn-lt"/>
          <a:ea typeface="+mn-ea"/>
          <a:cs typeface="+mn-cs"/>
        </a:defRPr>
      </a:lvl2pPr>
      <a:lvl3pPr marL="56087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981" kern="1200">
          <a:solidFill>
            <a:schemeClr val="tx1"/>
          </a:solidFill>
          <a:latin typeface="+mn-lt"/>
          <a:ea typeface="+mn-ea"/>
          <a:cs typeface="+mn-cs"/>
        </a:defRPr>
      </a:lvl3pPr>
      <a:lvl4pPr marL="78521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1009566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233914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45826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68261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90695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1pPr>
      <a:lvl2pPr marL="22434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2pPr>
      <a:lvl3pPr marL="44869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3pPr>
      <a:lvl4pPr marL="67304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897392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12174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34608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57043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79478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solidFill>
            <a:srgbClr val="FF2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369623" y="1463247"/>
            <a:ext cx="3870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10%* </a:t>
            </a:r>
            <a:r>
              <a:rPr lang="en-US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095795" y="908111"/>
            <a:ext cx="314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ignPainter HouseScript Semibol" panose="0200000607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For all New Users!</a:t>
            </a:r>
            <a:endParaRPr lang="en-US" sz="3200" b="1" dirty="0">
              <a:solidFill>
                <a:schemeClr val="bg1"/>
              </a:solidFill>
              <a:latin typeface="SignPainter HouseScript Semibol" panose="0200000607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5670A-FCC5-1647-9986-9630F67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768" y="-129798"/>
            <a:ext cx="4209601" cy="3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ED7A43-F2C0-BF4E-820C-7E99121E04B9}"/>
              </a:ext>
            </a:extLst>
          </p:cNvPr>
          <p:cNvSpPr/>
          <p:nvPr/>
        </p:nvSpPr>
        <p:spPr>
          <a:xfrm>
            <a:off x="2945080" y="-12328"/>
            <a:ext cx="3446194" cy="3377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945081" y="1251965"/>
            <a:ext cx="3446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20%* </a:t>
            </a:r>
            <a:r>
              <a:rPr lang="en-US" sz="4800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solidFill>
                <a:schemeClr val="bg1"/>
              </a:solidFill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125923" y="701141"/>
            <a:ext cx="314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nell Roundhand Black" panose="02000603080000090004" pitchFamily="2" charset="77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Diwali Offer</a:t>
            </a:r>
            <a:endParaRPr lang="en-US" sz="2800" b="1" dirty="0">
              <a:solidFill>
                <a:schemeClr val="bg1"/>
              </a:solidFill>
              <a:latin typeface="Snell Roundhand Black" panose="02000603080000090004" pitchFamily="2" charset="77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613B-DEDD-B040-B28A-016F1C01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747" y="-12328"/>
            <a:ext cx="3377828" cy="3377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6DAC0D-18E4-E141-A50C-199C4E0FD217}"/>
              </a:ext>
            </a:extLst>
          </p:cNvPr>
          <p:cNvSpPr txBox="1"/>
          <p:nvPr/>
        </p:nvSpPr>
        <p:spPr>
          <a:xfrm>
            <a:off x="3095795" y="2920123"/>
            <a:ext cx="3144763" cy="276999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 Black" panose="02000503000000020004" pitchFamily="2" charset="0"/>
              </a:rPr>
              <a:t>VALID ONLY TILL NOV, 2021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E0493B-D8EA-1C4A-AE26-5821B821094E}"/>
              </a:ext>
            </a:extLst>
          </p:cNvPr>
          <p:cNvSpPr/>
          <p:nvPr/>
        </p:nvSpPr>
        <p:spPr>
          <a:xfrm>
            <a:off x="3365500" y="0"/>
            <a:ext cx="3025774" cy="3365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3DF8-08B5-9944-A7AD-B114776D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65500" cy="336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2BE20-D972-4745-918B-35302BAA4480}"/>
              </a:ext>
            </a:extLst>
          </p:cNvPr>
          <p:cNvSpPr txBox="1"/>
          <p:nvPr/>
        </p:nvSpPr>
        <p:spPr>
          <a:xfrm>
            <a:off x="3365500" y="1579820"/>
            <a:ext cx="3025774" cy="1015663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10%* </a:t>
            </a:r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OFF</a:t>
            </a:r>
            <a:endParaRPr 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F36ED-9F41-7B43-AF32-25C608FA5AA4}"/>
              </a:ext>
            </a:extLst>
          </p:cNvPr>
          <p:cNvSpPr txBox="1"/>
          <p:nvPr/>
        </p:nvSpPr>
        <p:spPr>
          <a:xfrm>
            <a:off x="3182649" y="681141"/>
            <a:ext cx="3025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SignPainter HouseScript Semibol" panose="02000006070000020004" pitchFamily="2" charset="0"/>
              </a:rPr>
              <a:t>Fancy Items</a:t>
            </a:r>
            <a:endParaRPr lang="en-US" sz="6600" b="1" dirty="0">
              <a:solidFill>
                <a:schemeClr val="bg1"/>
              </a:solidFill>
              <a:latin typeface="SignPainter HouseScript Semibol" panose="0200000607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1ACCB5-24FC-D044-A00F-EEFB25B86F7D}"/>
              </a:ext>
            </a:extLst>
          </p:cNvPr>
          <p:cNvSpPr txBox="1"/>
          <p:nvPr/>
        </p:nvSpPr>
        <p:spPr>
          <a:xfrm>
            <a:off x="7635834" y="878774"/>
            <a:ext cx="184731" cy="234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21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2571</TotalTime>
  <Words>27</Words>
  <Application>Microsoft Macintosh PowerPoint</Application>
  <PresentationFormat>Custom</PresentationFormat>
  <Paragraphs>10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Calibri Light</vt:lpstr>
      <vt:lpstr>Helvetica Neue Condensed Black</vt:lpstr>
      <vt:lpstr>Helvetica Neue Light</vt:lpstr>
      <vt:lpstr>Impact</vt:lpstr>
      <vt:lpstr>SignPainter HouseScript Semibol</vt:lpstr>
      <vt:lpstr>Snell Roundhand Black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35</cp:revision>
  <dcterms:created xsi:type="dcterms:W3CDTF">2021-09-22T12:16:48Z</dcterms:created>
  <dcterms:modified xsi:type="dcterms:W3CDTF">2021-09-25T05:36:14Z</dcterms:modified>
</cp:coreProperties>
</file>